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20" r:id="rId1"/>
  </p:sldMasterIdLst>
  <p:notesMasterIdLst>
    <p:notesMasterId r:id="rId80"/>
  </p:notesMasterIdLst>
  <p:sldIdLst>
    <p:sldId id="256" r:id="rId2"/>
    <p:sldId id="470" r:id="rId3"/>
    <p:sldId id="257" r:id="rId4"/>
    <p:sldId id="259" r:id="rId5"/>
    <p:sldId id="264" r:id="rId6"/>
    <p:sldId id="265" r:id="rId7"/>
    <p:sldId id="409" r:id="rId8"/>
    <p:sldId id="373" r:id="rId9"/>
    <p:sldId id="262" r:id="rId10"/>
    <p:sldId id="374" r:id="rId11"/>
    <p:sldId id="268" r:id="rId12"/>
    <p:sldId id="410" r:id="rId13"/>
    <p:sldId id="300" r:id="rId14"/>
    <p:sldId id="411" r:id="rId15"/>
    <p:sldId id="302" r:id="rId16"/>
    <p:sldId id="412" r:id="rId17"/>
    <p:sldId id="362" r:id="rId18"/>
    <p:sldId id="413" r:id="rId19"/>
    <p:sldId id="306" r:id="rId20"/>
    <p:sldId id="414" r:id="rId21"/>
    <p:sldId id="360" r:id="rId22"/>
    <p:sldId id="415" r:id="rId23"/>
    <p:sldId id="366" r:id="rId24"/>
    <p:sldId id="416" r:id="rId25"/>
    <p:sldId id="308" r:id="rId26"/>
    <p:sldId id="417" r:id="rId27"/>
    <p:sldId id="368" r:id="rId28"/>
    <p:sldId id="418" r:id="rId29"/>
    <p:sldId id="310" r:id="rId30"/>
    <p:sldId id="419" r:id="rId31"/>
    <p:sldId id="312" r:id="rId32"/>
    <p:sldId id="420" r:id="rId33"/>
    <p:sldId id="364" r:id="rId34"/>
    <p:sldId id="421" r:id="rId35"/>
    <p:sldId id="314" r:id="rId36"/>
    <p:sldId id="422" r:id="rId37"/>
    <p:sldId id="316" r:id="rId38"/>
    <p:sldId id="423" r:id="rId39"/>
    <p:sldId id="318" r:id="rId40"/>
    <p:sldId id="424" r:id="rId41"/>
    <p:sldId id="320" r:id="rId42"/>
    <p:sldId id="455" r:id="rId43"/>
    <p:sldId id="322" r:id="rId44"/>
    <p:sldId id="456" r:id="rId45"/>
    <p:sldId id="324" r:id="rId46"/>
    <p:sldId id="457" r:id="rId47"/>
    <p:sldId id="326" r:id="rId48"/>
    <p:sldId id="458" r:id="rId49"/>
    <p:sldId id="337" r:id="rId50"/>
    <p:sldId id="459" r:id="rId51"/>
    <p:sldId id="339" r:id="rId52"/>
    <p:sldId id="460" r:id="rId53"/>
    <p:sldId id="341" r:id="rId54"/>
    <p:sldId id="461" r:id="rId55"/>
    <p:sldId id="343" r:id="rId56"/>
    <p:sldId id="462" r:id="rId57"/>
    <p:sldId id="372" r:id="rId58"/>
    <p:sldId id="463" r:id="rId59"/>
    <p:sldId id="370" r:id="rId60"/>
    <p:sldId id="464" r:id="rId61"/>
    <p:sldId id="352" r:id="rId62"/>
    <p:sldId id="465" r:id="rId63"/>
    <p:sldId id="354" r:id="rId64"/>
    <p:sldId id="466" r:id="rId65"/>
    <p:sldId id="357" r:id="rId66"/>
    <p:sldId id="467" r:id="rId67"/>
    <p:sldId id="345" r:id="rId68"/>
    <p:sldId id="468" r:id="rId69"/>
    <p:sldId id="347" r:id="rId70"/>
    <p:sldId id="469" r:id="rId71"/>
    <p:sldId id="328" r:id="rId72"/>
    <p:sldId id="384" r:id="rId73"/>
    <p:sldId id="334" r:id="rId74"/>
    <p:sldId id="383" r:id="rId75"/>
    <p:sldId id="335" r:id="rId76"/>
    <p:sldId id="382" r:id="rId77"/>
    <p:sldId id="359" r:id="rId78"/>
    <p:sldId id="381" r:id="rId79"/>
  </p:sldIdLst>
  <p:sldSz cx="7775575" cy="55435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Ubuntu" panose="020B0504030602030204" pitchFamily="34" charset="0"/>
      <p:regular r:id="rId88"/>
      <p:bold r:id="rId89"/>
      <p:italic r:id="rId90"/>
      <p:boldItalic r:id="rId91"/>
    </p:embeddedFont>
    <p:embeddedFont>
      <p:font typeface="Ubuntu Light" panose="020B0304030602030204" pitchFamily="34" charset="0"/>
      <p:regular r:id="rId92"/>
      <p:italic r:id="rId93"/>
    </p:embeddedFont>
  </p:embeddedFontLst>
  <p:defaultTextStyle>
    <a:defPPr>
      <a:defRPr lang="en-US"/>
    </a:defPPr>
    <a:lvl1pPr marL="0" algn="l" defTabSz="472516" rtl="0" eaLnBrk="1" latinLnBrk="0" hangingPunct="1">
      <a:defRPr sz="1860" kern="1200">
        <a:solidFill>
          <a:schemeClr val="tx1"/>
        </a:solidFill>
        <a:latin typeface="+mn-lt"/>
        <a:ea typeface="+mn-ea"/>
        <a:cs typeface="+mn-cs"/>
      </a:defRPr>
    </a:lvl1pPr>
    <a:lvl2pPr marL="472516" algn="l" defTabSz="472516" rtl="0" eaLnBrk="1" latinLnBrk="0" hangingPunct="1">
      <a:defRPr sz="1860" kern="1200">
        <a:solidFill>
          <a:schemeClr val="tx1"/>
        </a:solidFill>
        <a:latin typeface="+mn-lt"/>
        <a:ea typeface="+mn-ea"/>
        <a:cs typeface="+mn-cs"/>
      </a:defRPr>
    </a:lvl2pPr>
    <a:lvl3pPr marL="945032" algn="l" defTabSz="472516" rtl="0" eaLnBrk="1" latinLnBrk="0" hangingPunct="1">
      <a:defRPr sz="1860" kern="1200">
        <a:solidFill>
          <a:schemeClr val="tx1"/>
        </a:solidFill>
        <a:latin typeface="+mn-lt"/>
        <a:ea typeface="+mn-ea"/>
        <a:cs typeface="+mn-cs"/>
      </a:defRPr>
    </a:lvl3pPr>
    <a:lvl4pPr marL="1417549" algn="l" defTabSz="472516" rtl="0" eaLnBrk="1" latinLnBrk="0" hangingPunct="1">
      <a:defRPr sz="1860" kern="1200">
        <a:solidFill>
          <a:schemeClr val="tx1"/>
        </a:solidFill>
        <a:latin typeface="+mn-lt"/>
        <a:ea typeface="+mn-ea"/>
        <a:cs typeface="+mn-cs"/>
      </a:defRPr>
    </a:lvl4pPr>
    <a:lvl5pPr marL="1890065" algn="l" defTabSz="472516" rtl="0" eaLnBrk="1" latinLnBrk="0" hangingPunct="1">
      <a:defRPr sz="1860" kern="1200">
        <a:solidFill>
          <a:schemeClr val="tx1"/>
        </a:solidFill>
        <a:latin typeface="+mn-lt"/>
        <a:ea typeface="+mn-ea"/>
        <a:cs typeface="+mn-cs"/>
      </a:defRPr>
    </a:lvl5pPr>
    <a:lvl6pPr marL="2362581" algn="l" defTabSz="472516" rtl="0" eaLnBrk="1" latinLnBrk="0" hangingPunct="1">
      <a:defRPr sz="1860" kern="1200">
        <a:solidFill>
          <a:schemeClr val="tx1"/>
        </a:solidFill>
        <a:latin typeface="+mn-lt"/>
        <a:ea typeface="+mn-ea"/>
        <a:cs typeface="+mn-cs"/>
      </a:defRPr>
    </a:lvl6pPr>
    <a:lvl7pPr marL="2835097" algn="l" defTabSz="472516" rtl="0" eaLnBrk="1" latinLnBrk="0" hangingPunct="1">
      <a:defRPr sz="1860" kern="1200">
        <a:solidFill>
          <a:schemeClr val="tx1"/>
        </a:solidFill>
        <a:latin typeface="+mn-lt"/>
        <a:ea typeface="+mn-ea"/>
        <a:cs typeface="+mn-cs"/>
      </a:defRPr>
    </a:lvl7pPr>
    <a:lvl8pPr marL="3307613" algn="l" defTabSz="472516" rtl="0" eaLnBrk="1" latinLnBrk="0" hangingPunct="1">
      <a:defRPr sz="1860" kern="1200">
        <a:solidFill>
          <a:schemeClr val="tx1"/>
        </a:solidFill>
        <a:latin typeface="+mn-lt"/>
        <a:ea typeface="+mn-ea"/>
        <a:cs typeface="+mn-cs"/>
      </a:defRPr>
    </a:lvl8pPr>
    <a:lvl9pPr marL="3780130" algn="l" defTabSz="472516" rtl="0" eaLnBrk="1" latinLnBrk="0" hangingPunct="1">
      <a:defRPr sz="186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8"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100"/>
    <a:srgbClr val="FFC2E8"/>
    <a:srgbClr val="DE8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66"/>
    <p:restoredTop sz="96327"/>
  </p:normalViewPr>
  <p:slideViewPr>
    <p:cSldViewPr snapToObjects="1">
      <p:cViewPr varScale="1">
        <p:scale>
          <a:sx n="153" d="100"/>
          <a:sy n="153" d="100"/>
        </p:scale>
        <p:origin x="15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20/05/2022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201" rtl="0" eaLnBrk="1" latinLnBrk="0" hangingPunct="1">
      <a:defRPr sz="839" kern="1200">
        <a:solidFill>
          <a:schemeClr val="tx1"/>
        </a:solidFill>
        <a:latin typeface="+mn-lt"/>
        <a:ea typeface="+mn-ea"/>
        <a:cs typeface="+mn-cs"/>
      </a:defRPr>
    </a:lvl1pPr>
    <a:lvl2pPr marL="319600" algn="l" defTabSz="639201" rtl="0" eaLnBrk="1" latinLnBrk="0" hangingPunct="1">
      <a:defRPr sz="839" kern="1200">
        <a:solidFill>
          <a:schemeClr val="tx1"/>
        </a:solidFill>
        <a:latin typeface="+mn-lt"/>
        <a:ea typeface="+mn-ea"/>
        <a:cs typeface="+mn-cs"/>
      </a:defRPr>
    </a:lvl2pPr>
    <a:lvl3pPr marL="639201" algn="l" defTabSz="639201" rtl="0" eaLnBrk="1" latinLnBrk="0" hangingPunct="1">
      <a:defRPr sz="839" kern="1200">
        <a:solidFill>
          <a:schemeClr val="tx1"/>
        </a:solidFill>
        <a:latin typeface="+mn-lt"/>
        <a:ea typeface="+mn-ea"/>
        <a:cs typeface="+mn-cs"/>
      </a:defRPr>
    </a:lvl3pPr>
    <a:lvl4pPr marL="958800" algn="l" defTabSz="639201" rtl="0" eaLnBrk="1" latinLnBrk="0" hangingPunct="1">
      <a:defRPr sz="839" kern="1200">
        <a:solidFill>
          <a:schemeClr val="tx1"/>
        </a:solidFill>
        <a:latin typeface="+mn-lt"/>
        <a:ea typeface="+mn-ea"/>
        <a:cs typeface="+mn-cs"/>
      </a:defRPr>
    </a:lvl4pPr>
    <a:lvl5pPr marL="1278402" algn="l" defTabSz="639201" rtl="0" eaLnBrk="1" latinLnBrk="0" hangingPunct="1">
      <a:defRPr sz="839" kern="1200">
        <a:solidFill>
          <a:schemeClr val="tx1"/>
        </a:solidFill>
        <a:latin typeface="+mn-lt"/>
        <a:ea typeface="+mn-ea"/>
        <a:cs typeface="+mn-cs"/>
      </a:defRPr>
    </a:lvl5pPr>
    <a:lvl6pPr marL="1598002" algn="l" defTabSz="639201" rtl="0" eaLnBrk="1" latinLnBrk="0" hangingPunct="1">
      <a:defRPr sz="839" kern="1200">
        <a:solidFill>
          <a:schemeClr val="tx1"/>
        </a:solidFill>
        <a:latin typeface="+mn-lt"/>
        <a:ea typeface="+mn-ea"/>
        <a:cs typeface="+mn-cs"/>
      </a:defRPr>
    </a:lvl6pPr>
    <a:lvl7pPr marL="1917602" algn="l" defTabSz="639201" rtl="0" eaLnBrk="1" latinLnBrk="0" hangingPunct="1">
      <a:defRPr sz="839" kern="1200">
        <a:solidFill>
          <a:schemeClr val="tx1"/>
        </a:solidFill>
        <a:latin typeface="+mn-lt"/>
        <a:ea typeface="+mn-ea"/>
        <a:cs typeface="+mn-cs"/>
      </a:defRPr>
    </a:lvl7pPr>
    <a:lvl8pPr marL="2237203" algn="l" defTabSz="639201" rtl="0" eaLnBrk="1" latinLnBrk="0" hangingPunct="1">
      <a:defRPr sz="839" kern="1200">
        <a:solidFill>
          <a:schemeClr val="tx1"/>
        </a:solidFill>
        <a:latin typeface="+mn-lt"/>
        <a:ea typeface="+mn-ea"/>
        <a:cs typeface="+mn-cs"/>
      </a:defRPr>
    </a:lvl8pPr>
    <a:lvl9pPr marL="2556804" algn="l" defTabSz="639201"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24</a:t>
            </a:fld>
            <a:endParaRPr lang="en-NL"/>
          </a:p>
        </p:txBody>
      </p:sp>
    </p:spTree>
    <p:extLst>
      <p:ext uri="{BB962C8B-B14F-4D97-AF65-F5344CB8AC3E}">
        <p14:creationId xmlns:p14="http://schemas.microsoft.com/office/powerpoint/2010/main" val="126953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26</a:t>
            </a:fld>
            <a:endParaRPr lang="en-NL"/>
          </a:p>
        </p:txBody>
      </p:sp>
    </p:spTree>
    <p:extLst>
      <p:ext uri="{BB962C8B-B14F-4D97-AF65-F5344CB8AC3E}">
        <p14:creationId xmlns:p14="http://schemas.microsoft.com/office/powerpoint/2010/main" val="2878435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9155">
                <a:latin typeface="Marvel" pitchFamily="2" charset="0"/>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Ubuntu" panose="020B0504030602030204" pitchFamily="34"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
        <p:nvSpPr>
          <p:cNvPr id="5" name="Rectangle 4">
            <a:extLst>
              <a:ext uri="{FF2B5EF4-FFF2-40B4-BE49-F238E27FC236}">
                <a16:creationId xmlns:a16="http://schemas.microsoft.com/office/drawing/2014/main" id="{D7278967-CA76-5A41-24C3-DA01EB44810F}"/>
              </a:ext>
            </a:extLst>
          </p:cNvPr>
          <p:cNvSpPr/>
          <p:nvPr userDrawn="1"/>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Tree>
    <p:extLst>
      <p:ext uri="{BB962C8B-B14F-4D97-AF65-F5344CB8AC3E}">
        <p14:creationId xmlns:p14="http://schemas.microsoft.com/office/powerpoint/2010/main" val="2103963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02046855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357781624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7" name="Group 6">
            <a:extLst>
              <a:ext uri="{FF2B5EF4-FFF2-40B4-BE49-F238E27FC236}">
                <a16:creationId xmlns:a16="http://schemas.microsoft.com/office/drawing/2014/main" id="{460826D9-40C0-13DF-2792-0651E0E25A0F}"/>
              </a:ext>
            </a:extLst>
          </p:cNvPr>
          <p:cNvGrpSpPr/>
          <p:nvPr userDrawn="1"/>
        </p:nvGrpSpPr>
        <p:grpSpPr>
          <a:xfrm>
            <a:off x="2962858" y="2891832"/>
            <a:ext cx="1849858" cy="559962"/>
            <a:chOff x="2962857" y="3305119"/>
            <a:chExt cx="1849858" cy="559962"/>
          </a:xfrm>
        </p:grpSpPr>
        <p:sp>
          <p:nvSpPr>
            <p:cNvPr id="11" name="Diamond 10">
              <a:extLst>
                <a:ext uri="{FF2B5EF4-FFF2-40B4-BE49-F238E27FC236}">
                  <a16:creationId xmlns:a16="http://schemas.microsoft.com/office/drawing/2014/main" id="{4DA5D892-2FE2-F4B5-98F7-56C7BB9A61D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E38B3A28-C3C1-AD27-10BE-F24154AAF6E0}"/>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FD1C243D-867A-34A6-4418-3846200C19C8}"/>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149998"/>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guide id="5" orient="horz" pos="1746" userDrawn="1">
          <p15:clr>
            <a:srgbClr val="FBAE40"/>
          </p15:clr>
        </p15:guide>
        <p15:guide id="6" pos="2449" userDrawn="1">
          <p15:clr>
            <a:srgbClr val="FBAE40"/>
          </p15:clr>
        </p15:guide>
        <p15:guide id="7" orient="horz" pos="1292" userDrawn="1">
          <p15:clr>
            <a:srgbClr val="FBAE40"/>
          </p15:clr>
        </p15:guide>
        <p15:guide id="8" orient="horz" pos="22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7" name="Group 6">
            <a:extLst>
              <a:ext uri="{FF2B5EF4-FFF2-40B4-BE49-F238E27FC236}">
                <a16:creationId xmlns:a16="http://schemas.microsoft.com/office/drawing/2014/main" id="{19434687-1E6E-34FA-5FF4-46F11DF3B248}"/>
              </a:ext>
            </a:extLst>
          </p:cNvPr>
          <p:cNvGrpSpPr/>
          <p:nvPr userDrawn="1"/>
        </p:nvGrpSpPr>
        <p:grpSpPr>
          <a:xfrm>
            <a:off x="2962857" y="3275831"/>
            <a:ext cx="1849858" cy="559962"/>
            <a:chOff x="2962857" y="3305119"/>
            <a:chExt cx="1849858" cy="559962"/>
          </a:xfrm>
        </p:grpSpPr>
        <p:sp>
          <p:nvSpPr>
            <p:cNvPr id="11" name="Diamond 10">
              <a:extLst>
                <a:ext uri="{FF2B5EF4-FFF2-40B4-BE49-F238E27FC236}">
                  <a16:creationId xmlns:a16="http://schemas.microsoft.com/office/drawing/2014/main" id="{8BCB718F-7B84-CC6E-DA37-C06A473D933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9BC04F6-B97D-16FD-6CC0-EE74FAFF1540}"/>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E3FE6CE7-5061-6539-73BE-034D3536BE7A}"/>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83453517"/>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7" name="Group 6">
            <a:extLst>
              <a:ext uri="{FF2B5EF4-FFF2-40B4-BE49-F238E27FC236}">
                <a16:creationId xmlns:a16="http://schemas.microsoft.com/office/drawing/2014/main" id="{EF9C8ECB-F24B-C1F0-5E31-01452C5C1548}"/>
              </a:ext>
            </a:extLst>
          </p:cNvPr>
          <p:cNvGrpSpPr/>
          <p:nvPr userDrawn="1"/>
        </p:nvGrpSpPr>
        <p:grpSpPr>
          <a:xfrm>
            <a:off x="2962857" y="3635871"/>
            <a:ext cx="1849858" cy="559962"/>
            <a:chOff x="2962857" y="3305119"/>
            <a:chExt cx="1849858" cy="559962"/>
          </a:xfrm>
        </p:grpSpPr>
        <p:sp>
          <p:nvSpPr>
            <p:cNvPr id="11" name="Diamond 10">
              <a:extLst>
                <a:ext uri="{FF2B5EF4-FFF2-40B4-BE49-F238E27FC236}">
                  <a16:creationId xmlns:a16="http://schemas.microsoft.com/office/drawing/2014/main" id="{993C16DA-8331-2978-3544-F236988FD684}"/>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4694CE2-6B4D-CA0F-9661-5F8EBA9DAE5F}"/>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7B783707-18EB-71A6-D29A-D3CB7789B28C}"/>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663481515"/>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guide id="5" orient="horz" pos="839" userDrawn="1">
          <p15:clr>
            <a:srgbClr val="FBAE40"/>
          </p15:clr>
        </p15:guide>
        <p15:guide id="6" orient="horz" pos="265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grpSp>
        <p:nvGrpSpPr>
          <p:cNvPr id="7" name="Group 6">
            <a:extLst>
              <a:ext uri="{FF2B5EF4-FFF2-40B4-BE49-F238E27FC236}">
                <a16:creationId xmlns:a16="http://schemas.microsoft.com/office/drawing/2014/main" id="{42927DA9-6724-EED4-9B5F-04E539D22BDF}"/>
              </a:ext>
            </a:extLst>
          </p:cNvPr>
          <p:cNvGrpSpPr/>
          <p:nvPr userDrawn="1"/>
        </p:nvGrpSpPr>
        <p:grpSpPr>
          <a:xfrm>
            <a:off x="3083369" y="2915791"/>
            <a:ext cx="1608838" cy="456633"/>
            <a:chOff x="3071037" y="3275831"/>
            <a:chExt cx="1608838" cy="456633"/>
          </a:xfrm>
        </p:grpSpPr>
        <p:sp>
          <p:nvSpPr>
            <p:cNvPr id="8" name="Oval 7">
              <a:extLst>
                <a:ext uri="{FF2B5EF4-FFF2-40B4-BE49-F238E27FC236}">
                  <a16:creationId xmlns:a16="http://schemas.microsoft.com/office/drawing/2014/main" id="{009409C7-CE91-46D4-7DFE-960D35DFE974}"/>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Oval 8">
              <a:extLst>
                <a:ext uri="{FF2B5EF4-FFF2-40B4-BE49-F238E27FC236}">
                  <a16:creationId xmlns:a16="http://schemas.microsoft.com/office/drawing/2014/main" id="{5FF68C44-020C-65E5-A4C8-8E85BAB2F91B}"/>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91E03F5A-1795-019E-8818-748D3CCC31E5}"/>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34409822"/>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guide id="5" orient="horz" pos="1746" userDrawn="1">
          <p15:clr>
            <a:srgbClr val="FBAE40"/>
          </p15:clr>
        </p15:guide>
        <p15:guide id="6" pos="2449" userDrawn="1">
          <p15:clr>
            <a:srgbClr val="FBAE40"/>
          </p15:clr>
        </p15:guide>
        <p15:guide id="7" orient="horz" pos="1292" userDrawn="1">
          <p15:clr>
            <a:srgbClr val="FBAE40"/>
          </p15:clr>
        </p15:guide>
        <p15:guide id="8" orient="horz" pos="22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grpSp>
        <p:nvGrpSpPr>
          <p:cNvPr id="7" name="Group 6">
            <a:extLst>
              <a:ext uri="{FF2B5EF4-FFF2-40B4-BE49-F238E27FC236}">
                <a16:creationId xmlns:a16="http://schemas.microsoft.com/office/drawing/2014/main" id="{679C9905-FF4D-CBE3-F838-87108A79153F}"/>
              </a:ext>
            </a:extLst>
          </p:cNvPr>
          <p:cNvGrpSpPr/>
          <p:nvPr userDrawn="1"/>
        </p:nvGrpSpPr>
        <p:grpSpPr>
          <a:xfrm>
            <a:off x="3071037" y="3275831"/>
            <a:ext cx="1608838" cy="456633"/>
            <a:chOff x="3071037" y="3275831"/>
            <a:chExt cx="1608838" cy="456633"/>
          </a:xfrm>
        </p:grpSpPr>
        <p:sp>
          <p:nvSpPr>
            <p:cNvPr id="8" name="Oval 7">
              <a:extLst>
                <a:ext uri="{FF2B5EF4-FFF2-40B4-BE49-F238E27FC236}">
                  <a16:creationId xmlns:a16="http://schemas.microsoft.com/office/drawing/2014/main" id="{C57132FE-22CE-0E22-16B5-206B09DC3CAF}"/>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Oval 8">
              <a:extLst>
                <a:ext uri="{FF2B5EF4-FFF2-40B4-BE49-F238E27FC236}">
                  <a16:creationId xmlns:a16="http://schemas.microsoft.com/office/drawing/2014/main" id="{B8DDAC10-D287-9D10-93F1-D8DEC0E42079}"/>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C7915CB7-BA1C-BA41-724C-E7D31D9E4FD1}"/>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22471035"/>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grpSp>
        <p:nvGrpSpPr>
          <p:cNvPr id="7" name="Group 6">
            <a:extLst>
              <a:ext uri="{FF2B5EF4-FFF2-40B4-BE49-F238E27FC236}">
                <a16:creationId xmlns:a16="http://schemas.microsoft.com/office/drawing/2014/main" id="{F27819F3-3921-C3C2-1B59-7726426B1C50}"/>
              </a:ext>
            </a:extLst>
          </p:cNvPr>
          <p:cNvGrpSpPr/>
          <p:nvPr userDrawn="1"/>
        </p:nvGrpSpPr>
        <p:grpSpPr>
          <a:xfrm>
            <a:off x="3083368" y="3635871"/>
            <a:ext cx="1608838" cy="456633"/>
            <a:chOff x="3071037" y="3275831"/>
            <a:chExt cx="1608838" cy="456633"/>
          </a:xfrm>
        </p:grpSpPr>
        <p:sp>
          <p:nvSpPr>
            <p:cNvPr id="8" name="Oval 7">
              <a:extLst>
                <a:ext uri="{FF2B5EF4-FFF2-40B4-BE49-F238E27FC236}">
                  <a16:creationId xmlns:a16="http://schemas.microsoft.com/office/drawing/2014/main" id="{C3087BF8-4B3C-DF6C-0377-13F462EE4D46}"/>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Oval 8">
              <a:extLst>
                <a:ext uri="{FF2B5EF4-FFF2-40B4-BE49-F238E27FC236}">
                  <a16:creationId xmlns:a16="http://schemas.microsoft.com/office/drawing/2014/main" id="{7C76DC46-45DA-49CE-8DC0-E038334B751D}"/>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5D64A7EB-F4E6-D0D8-50B5-0D5A4CDE5BDA}"/>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1126080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guide id="5" orient="horz" pos="839" userDrawn="1">
          <p15:clr>
            <a:srgbClr val="FBAE40"/>
          </p15:clr>
        </p15:guide>
        <p15:guide id="6" orient="horz" pos="265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grpSp>
        <p:nvGrpSpPr>
          <p:cNvPr id="7" name="Group 6">
            <a:extLst>
              <a:ext uri="{FF2B5EF4-FFF2-40B4-BE49-F238E27FC236}">
                <a16:creationId xmlns:a16="http://schemas.microsoft.com/office/drawing/2014/main" id="{272F1554-385A-598E-F1A5-C924C46B471D}"/>
              </a:ext>
            </a:extLst>
          </p:cNvPr>
          <p:cNvGrpSpPr/>
          <p:nvPr userDrawn="1"/>
        </p:nvGrpSpPr>
        <p:grpSpPr>
          <a:xfrm>
            <a:off x="3083369" y="2915791"/>
            <a:ext cx="1608838" cy="456633"/>
            <a:chOff x="3071037" y="3275831"/>
            <a:chExt cx="1608838" cy="456633"/>
          </a:xfrm>
        </p:grpSpPr>
        <p:sp>
          <p:nvSpPr>
            <p:cNvPr id="8" name="Oval 7">
              <a:extLst>
                <a:ext uri="{FF2B5EF4-FFF2-40B4-BE49-F238E27FC236}">
                  <a16:creationId xmlns:a16="http://schemas.microsoft.com/office/drawing/2014/main" id="{A053C1D1-0CED-3E87-97D8-4A555F4A8CB6}"/>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Oval 8">
              <a:extLst>
                <a:ext uri="{FF2B5EF4-FFF2-40B4-BE49-F238E27FC236}">
                  <a16:creationId xmlns:a16="http://schemas.microsoft.com/office/drawing/2014/main" id="{899AF856-30CA-0F0E-EA96-F879DA78330F}"/>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8A8A6000-2D06-C4FB-9DFE-11504D9AA1F0}"/>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1503815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guide id="5" orient="horz" pos="1746" userDrawn="1">
          <p15:clr>
            <a:srgbClr val="FBAE40"/>
          </p15:clr>
        </p15:guide>
        <p15:guide id="6" pos="2449" userDrawn="1">
          <p15:clr>
            <a:srgbClr val="FBAE40"/>
          </p15:clr>
        </p15:guide>
        <p15:guide id="7" orient="horz" pos="1292" userDrawn="1">
          <p15:clr>
            <a:srgbClr val="FBAE40"/>
          </p15:clr>
        </p15:guide>
        <p15:guide id="8" orient="horz" pos="220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grpSp>
        <p:nvGrpSpPr>
          <p:cNvPr id="7" name="Group 6">
            <a:extLst>
              <a:ext uri="{FF2B5EF4-FFF2-40B4-BE49-F238E27FC236}">
                <a16:creationId xmlns:a16="http://schemas.microsoft.com/office/drawing/2014/main" id="{9CD961B1-85D7-786D-A72C-6DA9D29392ED}"/>
              </a:ext>
            </a:extLst>
          </p:cNvPr>
          <p:cNvGrpSpPr/>
          <p:nvPr userDrawn="1"/>
        </p:nvGrpSpPr>
        <p:grpSpPr>
          <a:xfrm>
            <a:off x="3071037" y="3275831"/>
            <a:ext cx="1608838" cy="456633"/>
            <a:chOff x="3071037" y="3275831"/>
            <a:chExt cx="1608838" cy="456633"/>
          </a:xfrm>
        </p:grpSpPr>
        <p:sp>
          <p:nvSpPr>
            <p:cNvPr id="8" name="Oval 7">
              <a:extLst>
                <a:ext uri="{FF2B5EF4-FFF2-40B4-BE49-F238E27FC236}">
                  <a16:creationId xmlns:a16="http://schemas.microsoft.com/office/drawing/2014/main" id="{1A3DE602-BC27-183F-05E2-C4472587AF43}"/>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Oval 8">
              <a:extLst>
                <a:ext uri="{FF2B5EF4-FFF2-40B4-BE49-F238E27FC236}">
                  <a16:creationId xmlns:a16="http://schemas.microsoft.com/office/drawing/2014/main" id="{7AFE55B6-52BC-5BC5-49A4-7F673929117F}"/>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37D92ECE-0786-79AB-3D6D-A0BF3B5FC1AC}"/>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8554674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F Instructi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1D7469-8187-A668-24EC-AF9E4AA1CB96}"/>
              </a:ext>
            </a:extLst>
          </p:cNvPr>
          <p:cNvPicPr>
            <a:picLocks noChangeAspect="1"/>
          </p:cNvPicPr>
          <p:nvPr userDrawn="1"/>
        </p:nvPicPr>
        <p:blipFill>
          <a:blip r:embed="rId2"/>
          <a:stretch>
            <a:fillRect/>
          </a:stretch>
        </p:blipFill>
        <p:spPr>
          <a:xfrm>
            <a:off x="5133993" y="3451710"/>
            <a:ext cx="1416899" cy="586745"/>
          </a:xfrm>
          <a:prstGeom prst="rect">
            <a:avLst/>
          </a:prstGeom>
        </p:spPr>
      </p:pic>
      <p:pic>
        <p:nvPicPr>
          <p:cNvPr id="9" name="Picture 8" descr="A picture containing food, drawing&#10;&#10;Description automatically generated">
            <a:extLst>
              <a:ext uri="{FF2B5EF4-FFF2-40B4-BE49-F238E27FC236}">
                <a16:creationId xmlns:a16="http://schemas.microsoft.com/office/drawing/2014/main" id="{64016C26-C764-BCAA-27B6-E047F79AE178}"/>
              </a:ext>
            </a:extLst>
          </p:cNvPr>
          <p:cNvPicPr>
            <a:picLocks noChangeAspect="1"/>
          </p:cNvPicPr>
          <p:nvPr userDrawn="1"/>
        </p:nvPicPr>
        <p:blipFill rotWithShape="1">
          <a:blip r:embed="rId3"/>
          <a:srcRect l="2833" t="25972" b="27261"/>
          <a:stretch/>
        </p:blipFill>
        <p:spPr>
          <a:xfrm>
            <a:off x="4751888" y="294898"/>
            <a:ext cx="2267278" cy="1073860"/>
          </a:xfrm>
          <a:prstGeom prst="rect">
            <a:avLst/>
          </a:prstGeom>
        </p:spPr>
      </p:pic>
      <p:cxnSp>
        <p:nvCxnSpPr>
          <p:cNvPr id="15" name="Straight Connector 14">
            <a:extLst>
              <a:ext uri="{FF2B5EF4-FFF2-40B4-BE49-F238E27FC236}">
                <a16:creationId xmlns:a16="http://schemas.microsoft.com/office/drawing/2014/main" id="{BF800741-8762-8A22-855E-F0FFD0E51F3D}"/>
              </a:ext>
            </a:extLst>
          </p:cNvPr>
          <p:cNvCxnSpPr/>
          <p:nvPr userDrawn="1"/>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37BCC22-4E13-BEBB-D855-BC79E3381A57}"/>
              </a:ext>
            </a:extLst>
          </p:cNvPr>
          <p:cNvSpPr>
            <a:spLocks noGrp="1"/>
          </p:cNvSpPr>
          <p:nvPr>
            <p:ph type="body" sz="quarter" idx="10"/>
          </p:nvPr>
        </p:nvSpPr>
        <p:spPr>
          <a:xfrm>
            <a:off x="127134" y="1855788"/>
            <a:ext cx="3654027" cy="3363912"/>
          </a:xfrm>
        </p:spPr>
        <p:txBody>
          <a:bodyPr>
            <a:normAutofit/>
          </a:bodyPr>
          <a:lstStyle>
            <a:lvl1pPr marL="228600" indent="-228600">
              <a:lnSpc>
                <a:spcPct val="100000"/>
              </a:lnSpc>
              <a:spcBef>
                <a:spcPts val="200"/>
              </a:spcBef>
              <a:buFont typeface="+mj-lt"/>
              <a:buAutoNum type="arabicPeriod"/>
              <a:defRPr sz="1000">
                <a:solidFill>
                  <a:schemeClr val="bg1"/>
                </a:solidFill>
                <a:latin typeface="Ubuntu" panose="020B0504030602030204" pitchFamily="34" charset="0"/>
              </a:defRPr>
            </a:lvl1pPr>
            <a:lvl2pPr marL="593937" indent="-228600">
              <a:lnSpc>
                <a:spcPct val="100000"/>
              </a:lnSpc>
              <a:spcBef>
                <a:spcPts val="200"/>
              </a:spcBef>
              <a:buFont typeface="+mj-lt"/>
              <a:buAutoNum type="arabicPeriod"/>
              <a:defRPr sz="900">
                <a:solidFill>
                  <a:schemeClr val="bg1"/>
                </a:solidFill>
                <a:latin typeface="Ubuntu" panose="020B0504030602030204" pitchFamily="34" charset="0"/>
              </a:defRPr>
            </a:lvl2pPr>
            <a:lvl3pPr marL="959275" indent="-228600">
              <a:lnSpc>
                <a:spcPct val="100000"/>
              </a:lnSpc>
              <a:spcBef>
                <a:spcPts val="200"/>
              </a:spcBef>
              <a:buFont typeface="+mj-lt"/>
              <a:buAutoNum type="arabicPeriod"/>
              <a:defRPr sz="700">
                <a:solidFill>
                  <a:schemeClr val="bg1"/>
                </a:solidFill>
                <a:latin typeface="Ubuntu" panose="020B0504030602030204" pitchFamily="34" charset="0"/>
              </a:defRPr>
            </a:lvl3pPr>
            <a:lvl4pPr marL="1324612" indent="-228600">
              <a:lnSpc>
                <a:spcPct val="100000"/>
              </a:lnSpc>
              <a:spcBef>
                <a:spcPts val="200"/>
              </a:spcBef>
              <a:buFont typeface="+mj-lt"/>
              <a:buAutoNum type="arabicPeriod"/>
              <a:defRPr sz="700">
                <a:solidFill>
                  <a:schemeClr val="bg1"/>
                </a:solidFill>
                <a:latin typeface="Ubuntu" panose="020B0504030602030204" pitchFamily="34" charset="0"/>
              </a:defRPr>
            </a:lvl4pPr>
            <a:lvl5pPr marL="1689949" indent="-228600">
              <a:lnSpc>
                <a:spcPct val="100000"/>
              </a:lnSpc>
              <a:spcBef>
                <a:spcPts val="200"/>
              </a:spcBef>
              <a:buFont typeface="+mj-lt"/>
              <a:buAutoNum type="arabicPeriod"/>
              <a:defRPr sz="700">
                <a:solidFill>
                  <a:schemeClr val="bg1"/>
                </a:solidFill>
                <a:latin typeface="Ubuntu" panose="020B050403060203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
        <p:nvSpPr>
          <p:cNvPr id="17" name="Text Placeholder 16">
            <a:extLst>
              <a:ext uri="{FF2B5EF4-FFF2-40B4-BE49-F238E27FC236}">
                <a16:creationId xmlns:a16="http://schemas.microsoft.com/office/drawing/2014/main" id="{E03898D8-FE81-2F9B-D7B0-EC9FE66577A2}"/>
              </a:ext>
            </a:extLst>
          </p:cNvPr>
          <p:cNvSpPr>
            <a:spLocks noGrp="1"/>
          </p:cNvSpPr>
          <p:nvPr>
            <p:ph type="body" sz="quarter" idx="11"/>
          </p:nvPr>
        </p:nvSpPr>
        <p:spPr>
          <a:xfrm>
            <a:off x="127135" y="755650"/>
            <a:ext cx="3654425" cy="1100138"/>
          </a:xfrm>
        </p:spPr>
        <p:txBody>
          <a:bodyPr>
            <a:noAutofit/>
          </a:bodyPr>
          <a:lstStyle>
            <a:lvl1pPr marL="0" indent="0" algn="ctr">
              <a:buNone/>
              <a:defRPr sz="1200">
                <a:solidFill>
                  <a:schemeClr val="bg1"/>
                </a:solidFill>
              </a:defRPr>
            </a:lvl1pPr>
            <a:lvl2pPr marL="365337" indent="0" algn="ctr">
              <a:buNone/>
              <a:defRPr sz="1100">
                <a:solidFill>
                  <a:schemeClr val="bg1"/>
                </a:solidFill>
              </a:defRPr>
            </a:lvl2pPr>
            <a:lvl3pPr marL="730675" indent="0" algn="ctr">
              <a:buNone/>
              <a:defRPr sz="1000">
                <a:solidFill>
                  <a:schemeClr val="bg1"/>
                </a:solidFill>
              </a:defRPr>
            </a:lvl3pPr>
            <a:lvl4pPr marL="1096012" indent="0" algn="ctr">
              <a:buNone/>
              <a:defRPr sz="1000">
                <a:solidFill>
                  <a:schemeClr val="bg1"/>
                </a:solidFill>
              </a:defRPr>
            </a:lvl4pPr>
            <a:lvl5pPr marL="1461349" indent="0" algn="ctr">
              <a:buNone/>
              <a:defRPr sz="10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
        <p:nvSpPr>
          <p:cNvPr id="18" name="Title 17">
            <a:extLst>
              <a:ext uri="{FF2B5EF4-FFF2-40B4-BE49-F238E27FC236}">
                <a16:creationId xmlns:a16="http://schemas.microsoft.com/office/drawing/2014/main" id="{C75E628C-0340-8D49-B1A6-B62336E7473D}"/>
              </a:ext>
            </a:extLst>
          </p:cNvPr>
          <p:cNvSpPr>
            <a:spLocks noGrp="1"/>
          </p:cNvSpPr>
          <p:nvPr>
            <p:ph type="title"/>
          </p:nvPr>
        </p:nvSpPr>
        <p:spPr>
          <a:xfrm>
            <a:off x="126734" y="294898"/>
            <a:ext cx="3654015" cy="460752"/>
          </a:xfrm>
        </p:spPr>
        <p:txBody>
          <a:bodyPr>
            <a:noAutofit/>
          </a:bodyPr>
          <a:lstStyle>
            <a:lvl1pPr algn="ctr">
              <a:defRPr sz="3600" spc="100" baseline="0">
                <a:latin typeface="Marvel" pitchFamily="2" charset="0"/>
              </a:defRPr>
            </a:lvl1pPr>
          </a:lstStyle>
          <a:p>
            <a:r>
              <a:rPr lang="en-GB" dirty="0"/>
              <a:t>Click to edit Master title style</a:t>
            </a:r>
            <a:endParaRPr lang="en-NL" dirty="0"/>
          </a:p>
        </p:txBody>
      </p:sp>
      <p:sp>
        <p:nvSpPr>
          <p:cNvPr id="20" name="Text Placeholder 19">
            <a:extLst>
              <a:ext uri="{FF2B5EF4-FFF2-40B4-BE49-F238E27FC236}">
                <a16:creationId xmlns:a16="http://schemas.microsoft.com/office/drawing/2014/main" id="{0839F86B-920E-22C0-594A-4FD01954F5E2}"/>
              </a:ext>
            </a:extLst>
          </p:cNvPr>
          <p:cNvSpPr>
            <a:spLocks noGrp="1"/>
          </p:cNvSpPr>
          <p:nvPr>
            <p:ph type="body" sz="quarter" idx="12"/>
          </p:nvPr>
        </p:nvSpPr>
        <p:spPr>
          <a:xfrm>
            <a:off x="4143375" y="1403350"/>
            <a:ext cx="3400425" cy="2146300"/>
          </a:xfrm>
        </p:spPr>
        <p:txBody>
          <a:bodyPr>
            <a:normAutofit/>
          </a:bodyPr>
          <a:lstStyle>
            <a:lvl1pPr marL="0" indent="0" algn="ctr">
              <a:lnSpc>
                <a:spcPct val="100000"/>
              </a:lnSpc>
              <a:buNone/>
              <a:defRPr sz="900">
                <a:solidFill>
                  <a:schemeClr val="bg1"/>
                </a:solidFill>
                <a:latin typeface="Ubuntu" panose="020B0504030602030204" pitchFamily="34" charset="0"/>
              </a:defRPr>
            </a:lvl1pPr>
            <a:lvl2pPr marL="365337" indent="0" algn="ctr">
              <a:lnSpc>
                <a:spcPct val="100000"/>
              </a:lnSpc>
              <a:buNone/>
              <a:defRPr sz="800">
                <a:solidFill>
                  <a:schemeClr val="bg1"/>
                </a:solidFill>
                <a:latin typeface="Ubuntu" panose="020B0504030602030204" pitchFamily="34" charset="0"/>
              </a:defRPr>
            </a:lvl2pPr>
            <a:lvl3pPr marL="730675" indent="0" algn="ctr">
              <a:lnSpc>
                <a:spcPct val="100000"/>
              </a:lnSpc>
              <a:buNone/>
              <a:defRPr sz="600">
                <a:solidFill>
                  <a:schemeClr val="bg1"/>
                </a:solidFill>
                <a:latin typeface="Ubuntu" panose="020B0504030602030204" pitchFamily="34" charset="0"/>
              </a:defRPr>
            </a:lvl3pPr>
            <a:lvl4pPr marL="1096012" indent="0" algn="ctr">
              <a:lnSpc>
                <a:spcPct val="100000"/>
              </a:lnSpc>
              <a:buNone/>
              <a:defRPr sz="600">
                <a:solidFill>
                  <a:schemeClr val="bg1"/>
                </a:solidFill>
                <a:latin typeface="Ubuntu" panose="020B0504030602030204" pitchFamily="34" charset="0"/>
              </a:defRPr>
            </a:lvl4pPr>
            <a:lvl5pPr marL="1461349" indent="0" algn="ctr">
              <a:lnSpc>
                <a:spcPct val="100000"/>
              </a:lnSpc>
              <a:buNone/>
              <a:defRPr sz="600">
                <a:solidFill>
                  <a:schemeClr val="bg1"/>
                </a:solidFill>
                <a:latin typeface="Ubuntu" panose="020B050403060203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
        <p:nvSpPr>
          <p:cNvPr id="22" name="Text Placeholder 21">
            <a:extLst>
              <a:ext uri="{FF2B5EF4-FFF2-40B4-BE49-F238E27FC236}">
                <a16:creationId xmlns:a16="http://schemas.microsoft.com/office/drawing/2014/main" id="{3FCFCC1F-4C78-BE94-81F8-9B2C27EC5520}"/>
              </a:ext>
            </a:extLst>
          </p:cNvPr>
          <p:cNvSpPr>
            <a:spLocks noGrp="1"/>
          </p:cNvSpPr>
          <p:nvPr>
            <p:ph type="body" sz="quarter" idx="13"/>
          </p:nvPr>
        </p:nvSpPr>
        <p:spPr>
          <a:xfrm>
            <a:off x="4445664" y="4036839"/>
            <a:ext cx="2879725" cy="965200"/>
          </a:xfrm>
        </p:spPr>
        <p:txBody>
          <a:bodyPr>
            <a:noAutofit/>
          </a:bodyPr>
          <a:lstStyle>
            <a:lvl1pPr marL="0" indent="0" algn="ctr">
              <a:lnSpc>
                <a:spcPct val="100000"/>
              </a:lnSpc>
              <a:buNone/>
              <a:defRPr sz="800">
                <a:solidFill>
                  <a:schemeClr val="bg1"/>
                </a:solidFill>
              </a:defRPr>
            </a:lvl1pPr>
            <a:lvl2pPr marL="365337" indent="0" algn="ctr">
              <a:lnSpc>
                <a:spcPct val="100000"/>
              </a:lnSpc>
              <a:buNone/>
              <a:defRPr sz="700">
                <a:solidFill>
                  <a:schemeClr val="bg1"/>
                </a:solidFill>
              </a:defRPr>
            </a:lvl2pPr>
            <a:lvl3pPr marL="730675" indent="0" algn="ctr">
              <a:lnSpc>
                <a:spcPct val="100000"/>
              </a:lnSpc>
              <a:buNone/>
              <a:defRPr sz="500">
                <a:solidFill>
                  <a:schemeClr val="bg1"/>
                </a:solidFill>
              </a:defRPr>
            </a:lvl3pPr>
            <a:lvl4pPr marL="1096012" indent="0" algn="ctr">
              <a:lnSpc>
                <a:spcPct val="100000"/>
              </a:lnSpc>
              <a:buNone/>
              <a:defRPr sz="500">
                <a:solidFill>
                  <a:schemeClr val="bg1"/>
                </a:solidFill>
              </a:defRPr>
            </a:lvl4pPr>
            <a:lvl5pPr marL="1461349" indent="0" algn="ctr">
              <a:lnSpc>
                <a:spcPct val="100000"/>
              </a:lnSpc>
              <a:buNone/>
              <a:defRPr sz="5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26150358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grpSp>
        <p:nvGrpSpPr>
          <p:cNvPr id="7" name="Group 6">
            <a:extLst>
              <a:ext uri="{FF2B5EF4-FFF2-40B4-BE49-F238E27FC236}">
                <a16:creationId xmlns:a16="http://schemas.microsoft.com/office/drawing/2014/main" id="{0FC4E0F2-BB8A-5632-9D72-427D5E6A2049}"/>
              </a:ext>
            </a:extLst>
          </p:cNvPr>
          <p:cNvGrpSpPr/>
          <p:nvPr userDrawn="1"/>
        </p:nvGrpSpPr>
        <p:grpSpPr>
          <a:xfrm>
            <a:off x="3083368" y="3635871"/>
            <a:ext cx="1608838" cy="456633"/>
            <a:chOff x="3071037" y="3275831"/>
            <a:chExt cx="1608838" cy="456633"/>
          </a:xfrm>
        </p:grpSpPr>
        <p:sp>
          <p:nvSpPr>
            <p:cNvPr id="8" name="Oval 7">
              <a:extLst>
                <a:ext uri="{FF2B5EF4-FFF2-40B4-BE49-F238E27FC236}">
                  <a16:creationId xmlns:a16="http://schemas.microsoft.com/office/drawing/2014/main" id="{C2FB30E1-666A-87F2-EF6F-09DD813FC13F}"/>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Oval 8">
              <a:extLst>
                <a:ext uri="{FF2B5EF4-FFF2-40B4-BE49-F238E27FC236}">
                  <a16:creationId xmlns:a16="http://schemas.microsoft.com/office/drawing/2014/main" id="{E9858EA2-FBDA-7F6B-2EE1-D26C3883BA43}"/>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80FFF657-89F6-E5F1-6934-7E42544E6F24}"/>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95977222"/>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guide id="5" orient="horz" pos="839" userDrawn="1">
          <p15:clr>
            <a:srgbClr val="FBAE40"/>
          </p15:clr>
        </p15:guide>
        <p15:guide id="6" orient="horz" pos="265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8"/>
            <a:ext cx="6336704" cy="2368275"/>
          </a:xfrm>
        </p:spPr>
        <p:txBody>
          <a:bodyPr>
            <a:noAutofit/>
          </a:bodyPr>
          <a:lstStyle>
            <a:lvl1pPr algn="ctr">
              <a:defRPr sz="4943" b="1">
                <a:solidFill>
                  <a:schemeClr val="tx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5607581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guide id="5" orient="horz" pos="839" userDrawn="1">
          <p15:clr>
            <a:srgbClr val="FBAE40"/>
          </p15:clr>
        </p15:guide>
        <p15:guide id="6" orient="horz" pos="2653"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253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F Title card Main plus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9155">
                <a:latin typeface="Marvel" pitchFamily="2" charset="0"/>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720079"/>
          </a:xfrm>
        </p:spPr>
        <p:txBody>
          <a:bodyPr>
            <a:normAutofit/>
          </a:bodyPr>
          <a:lstStyle>
            <a:lvl1pPr marL="0" indent="0" algn="ctr">
              <a:buNone/>
              <a:defRPr sz="1018">
                <a:solidFill>
                  <a:schemeClr val="tx1">
                    <a:lumMod val="50000"/>
                    <a:lumOff val="50000"/>
                  </a:schemeClr>
                </a:solidFill>
                <a:latin typeface="Ubuntu" panose="020B0504030602030204" pitchFamily="34"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2018663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20/05/2022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57225"/>
            <a:ext cx="6858000" cy="6858000"/>
          </a:xfrm>
          <a:prstGeom prst="rect">
            <a:avLst/>
          </a:prstGeom>
        </p:spPr>
      </p:pic>
      <p:sp>
        <p:nvSpPr>
          <p:cNvPr id="7" name="Rounded Rectangle 6">
            <a:extLst>
              <a:ext uri="{FF2B5EF4-FFF2-40B4-BE49-F238E27FC236}">
                <a16:creationId xmlns:a16="http://schemas.microsoft.com/office/drawing/2014/main" id="{31BA5D6F-F1C1-3D18-23E2-3C65DE06DB6C}"/>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9" name="Picture 8">
            <a:extLst>
              <a:ext uri="{FF2B5EF4-FFF2-40B4-BE49-F238E27FC236}">
                <a16:creationId xmlns:a16="http://schemas.microsoft.com/office/drawing/2014/main" id="{E5A0F49A-EF3C-DE8D-08A1-142ED79654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300594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20/05/2022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
        <p:nvSpPr>
          <p:cNvPr id="6" name="Rounded Rectangle 5">
            <a:extLst>
              <a:ext uri="{FF2B5EF4-FFF2-40B4-BE49-F238E27FC236}">
                <a16:creationId xmlns:a16="http://schemas.microsoft.com/office/drawing/2014/main" id="{75FEA4E3-B46B-351D-83F1-B6521866AEB0}"/>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2713262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7" name="Group 6">
            <a:extLst>
              <a:ext uri="{FF2B5EF4-FFF2-40B4-BE49-F238E27FC236}">
                <a16:creationId xmlns:a16="http://schemas.microsoft.com/office/drawing/2014/main" id="{B7C5D320-9549-DF80-4091-E6DE407D5474}"/>
              </a:ext>
            </a:extLst>
          </p:cNvPr>
          <p:cNvGrpSpPr/>
          <p:nvPr userDrawn="1"/>
        </p:nvGrpSpPr>
        <p:grpSpPr>
          <a:xfrm>
            <a:off x="2962858" y="2891832"/>
            <a:ext cx="1849858" cy="559962"/>
            <a:chOff x="2962857" y="3305119"/>
            <a:chExt cx="1849858" cy="559962"/>
          </a:xfrm>
        </p:grpSpPr>
        <p:sp>
          <p:nvSpPr>
            <p:cNvPr id="11" name="Diamond 10">
              <a:extLst>
                <a:ext uri="{FF2B5EF4-FFF2-40B4-BE49-F238E27FC236}">
                  <a16:creationId xmlns:a16="http://schemas.microsoft.com/office/drawing/2014/main" id="{EF6007A1-973A-DCFD-6424-F39D4914535E}"/>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00F0A0E-0BBF-A95D-2F6F-9A93C91FFCCA}"/>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1EBF0759-B34F-620F-0BD6-F84AEBBF7CF0}"/>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77741614"/>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guide id="5" orient="horz" pos="1746" userDrawn="1">
          <p15:clr>
            <a:srgbClr val="FBAE40"/>
          </p15:clr>
        </p15:guide>
        <p15:guide id="6" pos="2449" userDrawn="1">
          <p15:clr>
            <a:srgbClr val="FBAE40"/>
          </p15:clr>
        </p15:guide>
        <p15:guide id="7" orient="horz" pos="1292" userDrawn="1">
          <p15:clr>
            <a:srgbClr val="FBAE40"/>
          </p15:clr>
        </p15:guide>
        <p15:guide id="8" orient="horz" pos="220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7" name="Group 6">
            <a:extLst>
              <a:ext uri="{FF2B5EF4-FFF2-40B4-BE49-F238E27FC236}">
                <a16:creationId xmlns:a16="http://schemas.microsoft.com/office/drawing/2014/main" id="{AF1A526C-E6AA-4F9E-8E47-D438134BB286}"/>
              </a:ext>
            </a:extLst>
          </p:cNvPr>
          <p:cNvGrpSpPr/>
          <p:nvPr userDrawn="1"/>
        </p:nvGrpSpPr>
        <p:grpSpPr>
          <a:xfrm>
            <a:off x="2962857" y="3275831"/>
            <a:ext cx="1849858" cy="559962"/>
            <a:chOff x="2962857" y="3305119"/>
            <a:chExt cx="1849858" cy="559962"/>
          </a:xfrm>
        </p:grpSpPr>
        <p:sp>
          <p:nvSpPr>
            <p:cNvPr id="11" name="Diamond 10">
              <a:extLst>
                <a:ext uri="{FF2B5EF4-FFF2-40B4-BE49-F238E27FC236}">
                  <a16:creationId xmlns:a16="http://schemas.microsoft.com/office/drawing/2014/main" id="{30D4B109-5F4B-9C1D-F2D9-1679BAF8FA4F}"/>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ED107A0E-5F5D-921A-DB39-D6595787234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41BC80D7-A2A6-EDE8-407F-CA291ED0834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9286927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7" name="Group 6">
            <a:extLst>
              <a:ext uri="{FF2B5EF4-FFF2-40B4-BE49-F238E27FC236}">
                <a16:creationId xmlns:a16="http://schemas.microsoft.com/office/drawing/2014/main" id="{B7C3FA7C-3561-AB9A-F981-7C78435C3934}"/>
              </a:ext>
            </a:extLst>
          </p:cNvPr>
          <p:cNvGrpSpPr/>
          <p:nvPr userDrawn="1"/>
        </p:nvGrpSpPr>
        <p:grpSpPr>
          <a:xfrm>
            <a:off x="2962857" y="3635871"/>
            <a:ext cx="1849858" cy="559962"/>
            <a:chOff x="2962857" y="3305119"/>
            <a:chExt cx="1849858" cy="559962"/>
          </a:xfrm>
        </p:grpSpPr>
        <p:sp>
          <p:nvSpPr>
            <p:cNvPr id="11" name="Diamond 10">
              <a:extLst>
                <a:ext uri="{FF2B5EF4-FFF2-40B4-BE49-F238E27FC236}">
                  <a16:creationId xmlns:a16="http://schemas.microsoft.com/office/drawing/2014/main" id="{B503F939-00A0-0C00-0959-4A26CD4EEBA3}"/>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2FEB00F-1822-45EE-0666-FFDC8B2A8B9D}"/>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E2CE1BBA-EBF5-9FEB-C9A8-301CAD3665B5}"/>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29040655"/>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guide id="5" orient="horz" pos="839" userDrawn="1">
          <p15:clr>
            <a:srgbClr val="FBAE40"/>
          </p15:clr>
        </p15:guide>
        <p15:guide id="6" orient="horz" pos="26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3617935384"/>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5145"/>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75714"/>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5" cy="295143"/>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20/05/2022</a:t>
            </a:fld>
            <a:endParaRPr lang="en-NL"/>
          </a:p>
        </p:txBody>
      </p:sp>
      <p:sp>
        <p:nvSpPr>
          <p:cNvPr id="5" name="Footer Placeholder 4"/>
          <p:cNvSpPr>
            <a:spLocks noGrp="1"/>
          </p:cNvSpPr>
          <p:nvPr>
            <p:ph type="ftr" sz="quarter" idx="3"/>
          </p:nvPr>
        </p:nvSpPr>
        <p:spPr>
          <a:xfrm>
            <a:off x="2575660" y="5138051"/>
            <a:ext cx="2624257" cy="295143"/>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5" cy="295143"/>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1023810033"/>
      </p:ext>
    </p:extLst>
  </p:cSld>
  <p:clrMap bg1="lt1" tx1="dk1" bg2="lt2" tx2="dk2" accent1="accent1" accent2="accent2" accent3="accent3" accent4="accent4" accent5="accent5" accent6="accent6" hlink="hlink" folHlink="folHlink"/>
  <p:sldLayoutIdLst>
    <p:sldLayoutId id="2147483721" r:id="rId1"/>
    <p:sldLayoutId id="2147483742" r:id="rId2"/>
    <p:sldLayoutId id="214748374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Lst>
  <p:txStyles>
    <p:titleStyle>
      <a:lvl1pPr algn="l" defTabSz="730675" rtl="0" eaLnBrk="1" latinLnBrk="0" hangingPunct="1">
        <a:lnSpc>
          <a:spcPct val="90000"/>
        </a:lnSpc>
        <a:spcBef>
          <a:spcPct val="0"/>
        </a:spcBef>
        <a:buNone/>
        <a:defRPr sz="3517" kern="1200">
          <a:solidFill>
            <a:schemeClr val="tx1"/>
          </a:solidFill>
          <a:latin typeface="+mj-lt"/>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n-lt"/>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n-lt"/>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n-lt"/>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hyperlink" Target="http://scrum.org/EB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10" y="49577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dirty="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1"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7" y="591022"/>
            <a:ext cx="4246538" cy="1675201"/>
            <a:chOff x="2149311" y="3497513"/>
            <a:chExt cx="3321303" cy="119096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0964"/>
            </a:xfrm>
            <a:prstGeom prst="rect">
              <a:avLst/>
            </a:prstGeom>
            <a:noFill/>
          </p:spPr>
          <p:txBody>
            <a:bodyPr wrap="square" rtlCol="0">
              <a:spAutoFit/>
            </a:bodyPr>
            <a:lstStyle/>
            <a:p>
              <a:r>
                <a:rPr lang="en-NL" sz="10286" dirty="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893317"/>
            <a:ext cx="3983512" cy="1723045"/>
            <a:chOff x="2149311" y="3564510"/>
            <a:chExt cx="2549329"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818658"/>
            </a:xfrm>
            <a:prstGeom prst="rect">
              <a:avLst/>
            </a:prstGeom>
            <a:noFill/>
          </p:spPr>
          <p:txBody>
            <a:bodyPr wrap="square" rtlCol="0">
              <a:spAutoFit/>
            </a:bodyPr>
            <a:lstStyle/>
            <a:p>
              <a:r>
                <a:rPr lang="en-NL" sz="10286" dirty="0">
                  <a:solidFill>
                    <a:schemeClr val="bg1"/>
                  </a:solidFill>
                  <a:latin typeface="Marvel" pitchFamily="2" charset="0"/>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57413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181022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79696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260269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DF5180-D98A-B187-DFB0-672C8CAFF1E3}"/>
              </a:ext>
            </a:extLst>
          </p:cNvPr>
          <p:cNvSpPr>
            <a:spLocks noGrp="1"/>
          </p:cNvSpPr>
          <p:nvPr>
            <p:ph type="body" sz="quarter" idx="10"/>
          </p:nvPr>
        </p:nvSpPr>
        <p:spPr/>
        <p:txBody>
          <a:bodyPr>
            <a:noAutofit/>
          </a:bodyPr>
          <a:lstStyle/>
          <a:p>
            <a:pPr marL="235139" indent="-235139"/>
            <a:r>
              <a:rPr lang="en-GB" sz="930" dirty="0">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35139" indent="-235139"/>
            <a:r>
              <a:rPr lang="en-GB" sz="930" dirty="0">
                <a:latin typeface="Ubuntu Light" panose="020B0304030602030204" pitchFamily="34" charset="0"/>
              </a:rPr>
              <a:t>Form two groups and hand one group the green Key Value Measures cards (KVMs) and the other group the remaining purple KVMs.</a:t>
            </a:r>
          </a:p>
          <a:p>
            <a:pPr marL="235139" indent="-235139"/>
            <a:r>
              <a:rPr lang="en-GB" sz="930" dirty="0">
                <a:latin typeface="Ubuntu Light" panose="020B0304030602030204" pitchFamily="34" charset="0"/>
              </a:rPr>
              <a:t>Step 1: Invite the group(s) to discuss and put the KVMs under the correct KVA.</a:t>
            </a:r>
          </a:p>
          <a:p>
            <a:pPr marL="235139" indent="-235139"/>
            <a:r>
              <a:rPr lang="en-GB" sz="930" dirty="0">
                <a:latin typeface="Ubuntu Light" panose="020B0304030602030204" pitchFamily="34" charset="0"/>
              </a:rPr>
              <a:t>Step 2: Invite both groups to discuss their results and adapt their cards. Make sure by the end of this round, the KVM cards are under the correct KVA. </a:t>
            </a:r>
          </a:p>
          <a:p>
            <a:pPr marL="235139" indent="-235139"/>
            <a:r>
              <a:rPr lang="en-GB" sz="930" dirty="0">
                <a:latin typeface="Ubuntu Light" panose="020B0304030602030204" pitchFamily="34" charset="0"/>
              </a:rPr>
              <a:t>Step 3: Invite the participants to individually look at the KVMs and select one KVM that caught their attention. (A non-EBM KVM may also be chosen at this point)</a:t>
            </a:r>
          </a:p>
          <a:p>
            <a:pPr marL="235139" indent="-235139"/>
            <a:r>
              <a:rPr lang="en-GB" sz="930" dirty="0">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30" dirty="0">
              <a:latin typeface="Ubuntu Light" panose="020B0304030602030204" pitchFamily="34" charset="0"/>
            </a:endParaRPr>
          </a:p>
        </p:txBody>
      </p:sp>
      <p:sp>
        <p:nvSpPr>
          <p:cNvPr id="3" name="Text Placeholder 2">
            <a:extLst>
              <a:ext uri="{FF2B5EF4-FFF2-40B4-BE49-F238E27FC236}">
                <a16:creationId xmlns:a16="http://schemas.microsoft.com/office/drawing/2014/main" id="{F42E33CB-1091-04FE-9C3B-BB6F6A2A6EFD}"/>
              </a:ext>
            </a:extLst>
          </p:cNvPr>
          <p:cNvSpPr>
            <a:spLocks noGrp="1"/>
          </p:cNvSpPr>
          <p:nvPr>
            <p:ph type="body" sz="quarter" idx="11"/>
          </p:nvPr>
        </p:nvSpPr>
        <p:spPr/>
        <p:txBody>
          <a:bodyPr>
            <a:normAutofit/>
          </a:bodyPr>
          <a:lstStyle/>
          <a:p>
            <a:r>
              <a:rPr lang="en-GB" sz="1030" dirty="0">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30" dirty="0">
              <a:latin typeface="Ubuntu" panose="020B0504030602030204" pitchFamily="34" charset="0"/>
            </a:endParaRPr>
          </a:p>
        </p:txBody>
      </p:sp>
      <p:sp>
        <p:nvSpPr>
          <p:cNvPr id="4" name="Title 3">
            <a:extLst>
              <a:ext uri="{FF2B5EF4-FFF2-40B4-BE49-F238E27FC236}">
                <a16:creationId xmlns:a16="http://schemas.microsoft.com/office/drawing/2014/main" id="{F50BF15D-9BDC-552A-2C99-DB2F2F4A2FD6}"/>
              </a:ext>
            </a:extLst>
          </p:cNvPr>
          <p:cNvSpPr>
            <a:spLocks noGrp="1"/>
          </p:cNvSpPr>
          <p:nvPr>
            <p:ph type="title"/>
          </p:nvPr>
        </p:nvSpPr>
        <p:spPr/>
        <p:txBody>
          <a:bodyPr/>
          <a:lstStyle/>
          <a:p>
            <a:r>
              <a:rPr lang="en-NL" b="1" dirty="0"/>
              <a:t>FACILITATE THE GAME</a:t>
            </a:r>
            <a:endParaRPr lang="en-NL" dirty="0"/>
          </a:p>
        </p:txBody>
      </p:sp>
      <p:sp>
        <p:nvSpPr>
          <p:cNvPr id="5" name="Text Placeholder 4">
            <a:extLst>
              <a:ext uri="{FF2B5EF4-FFF2-40B4-BE49-F238E27FC236}">
                <a16:creationId xmlns:a16="http://schemas.microsoft.com/office/drawing/2014/main" id="{C4472DE0-F39D-1C0A-4A75-B966E8D81A1C}"/>
              </a:ext>
            </a:extLst>
          </p:cNvPr>
          <p:cNvSpPr>
            <a:spLocks noGrp="1"/>
          </p:cNvSpPr>
          <p:nvPr>
            <p:ph type="body" sz="quarter" idx="12"/>
          </p:nvPr>
        </p:nvSpPr>
        <p:spPr/>
        <p:txBody>
          <a:bodyPr>
            <a:normAutofit lnSpcReduction="10000"/>
          </a:bodyPr>
          <a:lstStyle/>
          <a:p>
            <a:r>
              <a:rPr lang="en-GB" sz="930" b="1" dirty="0">
                <a:latin typeface="Ubuntu Light" panose="020B0304030602030204" pitchFamily="34" charset="0"/>
              </a:rPr>
              <a:t>Scrum Facilitators</a:t>
            </a:r>
            <a:r>
              <a:rPr lang="en-GB" sz="930" dirty="0">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endParaRPr lang="en-GB" sz="930" dirty="0">
              <a:latin typeface="Ubuntu Light" panose="020B0304030602030204" pitchFamily="34" charset="0"/>
            </a:endParaRPr>
          </a:p>
          <a:p>
            <a:r>
              <a:rPr lang="en-GB" sz="930" b="1" dirty="0">
                <a:latin typeface="Ubuntu Light" panose="020B0304030602030204" pitchFamily="34" charset="0"/>
              </a:rPr>
              <a:t>Scrum Facilitators</a:t>
            </a:r>
            <a:r>
              <a:rPr lang="en-GB" sz="930" dirty="0">
                <a:latin typeface="Ubuntu Light" panose="020B0304030602030204" pitchFamily="34" charset="0"/>
              </a:rPr>
              <a:t> is a </a:t>
            </a:r>
            <a:r>
              <a:rPr lang="en-GB" sz="930" b="1" dirty="0" err="1">
                <a:latin typeface="Ubuntu Light" panose="020B0304030602030204" pitchFamily="34" charset="0"/>
              </a:rPr>
              <a:t>Scrum.org</a:t>
            </a:r>
            <a:r>
              <a:rPr lang="en-GB" sz="930" b="1" dirty="0">
                <a:latin typeface="Ubuntu Light" panose="020B0304030602030204" pitchFamily="34" charset="0"/>
              </a:rPr>
              <a:t> partner</a:t>
            </a:r>
            <a:r>
              <a:rPr lang="en-GB" sz="930" dirty="0">
                <a:latin typeface="Ubuntu Light" panose="020B0304030602030204" pitchFamily="34" charset="0"/>
              </a:rPr>
              <a:t>. Our classes are accredited, always up-to-date, fun, super interactive and always facilitated by two trainers to maximize your learning objectives. Our trainers are </a:t>
            </a:r>
            <a:r>
              <a:rPr lang="en-GB" sz="930" b="1" dirty="0">
                <a:latin typeface="Ubuntu Light" panose="020B0304030602030204" pitchFamily="34" charset="0"/>
              </a:rPr>
              <a:t>seasoned experts</a:t>
            </a:r>
            <a:r>
              <a:rPr lang="en-GB" sz="930" dirty="0">
                <a:latin typeface="Ubuntu Light" panose="020B0304030602030204" pitchFamily="34" charset="0"/>
              </a:rPr>
              <a:t> and </a:t>
            </a:r>
            <a:r>
              <a:rPr lang="en-GB" sz="930" b="1" dirty="0" err="1">
                <a:latin typeface="Ubuntu Light" panose="020B0304030602030204" pitchFamily="34" charset="0"/>
              </a:rPr>
              <a:t>Scrum.org</a:t>
            </a:r>
            <a:r>
              <a:rPr lang="en-GB" sz="930" b="1" dirty="0">
                <a:latin typeface="Ubuntu Light" panose="020B0304030602030204" pitchFamily="34" charset="0"/>
              </a:rPr>
              <a:t> certified</a:t>
            </a:r>
            <a:r>
              <a:rPr lang="en-GB" sz="930" dirty="0">
                <a:latin typeface="Ubuntu Light" panose="020B0304030602030204" pitchFamily="34" charset="0"/>
              </a:rPr>
              <a:t> Professional Scrum Trainers with substantial real life experience in various settings.</a:t>
            </a:r>
          </a:p>
        </p:txBody>
      </p:sp>
      <p:sp>
        <p:nvSpPr>
          <p:cNvPr id="6" name="Text Placeholder 5">
            <a:extLst>
              <a:ext uri="{FF2B5EF4-FFF2-40B4-BE49-F238E27FC236}">
                <a16:creationId xmlns:a16="http://schemas.microsoft.com/office/drawing/2014/main" id="{46DA9055-CABC-9054-64BE-57100905895F}"/>
              </a:ext>
            </a:extLst>
          </p:cNvPr>
          <p:cNvSpPr>
            <a:spLocks noGrp="1"/>
          </p:cNvSpPr>
          <p:nvPr>
            <p:ph type="body" sz="quarter" idx="13"/>
          </p:nvPr>
        </p:nvSpPr>
        <p:spPr/>
        <p:txBody>
          <a:bodyPr/>
          <a:lstStyle/>
          <a:p>
            <a:r>
              <a:rPr lang="en-NL" dirty="0">
                <a:latin typeface="Ubuntu Light" panose="020B0304030602030204" pitchFamily="34" charset="0"/>
              </a:rPr>
              <a:t>Based on the 2020 EBM Guide. Learn about Evidence-Based Management (EBM) </a:t>
            </a:r>
            <a:r>
              <a:rPr lang="en-GB" dirty="0">
                <a:latin typeface="Ubuntu Light" panose="020B0304030602030204" pitchFamily="34" charset="0"/>
              </a:rPr>
              <a:t>at </a:t>
            </a:r>
            <a:r>
              <a:rPr lang="en-GB" dirty="0">
                <a:latin typeface="Ubuntu Light" panose="020B0304030602030204" pitchFamily="34" charset="0"/>
                <a:hlinkClick r:id="rId2"/>
              </a:rPr>
              <a:t>http://s</a:t>
            </a:r>
            <a:r>
              <a:rPr lang="en-NL" dirty="0">
                <a:latin typeface="Ubuntu Light" panose="020B0304030602030204" pitchFamily="34" charset="0"/>
                <a:hlinkClick r:id="rId2"/>
              </a:rPr>
              <a:t>crum.org/EBM</a:t>
            </a:r>
            <a:endParaRPr lang="en-NL" dirty="0">
              <a:latin typeface="Ubuntu Light" panose="020B0304030602030204" pitchFamily="34" charset="0"/>
            </a:endParaRPr>
          </a:p>
          <a:p>
            <a:endParaRPr lang="en-NL" dirty="0">
              <a:latin typeface="Ubuntu Light" panose="020B0304030602030204" pitchFamily="34" charset="0"/>
            </a:endParaRPr>
          </a:p>
          <a:p>
            <a:pPr>
              <a:spcBef>
                <a:spcPts val="0"/>
              </a:spcBef>
            </a:pPr>
            <a:r>
              <a:rPr lang="en-GB" dirty="0">
                <a:latin typeface="Ubuntu Light" panose="020B0304030602030204" pitchFamily="34" charset="0"/>
              </a:rPr>
              <a:t>The Measuring Outcome game (v2.1) is </a:t>
            </a:r>
          </a:p>
          <a:p>
            <a:pPr>
              <a:spcBef>
                <a:spcPts val="0"/>
              </a:spcBef>
            </a:pPr>
            <a:r>
              <a:rPr lang="en-GB" dirty="0">
                <a:latin typeface="Ubuntu Light" panose="020B0304030602030204" pitchFamily="34" charset="0"/>
              </a:rPr>
              <a:t>licensed under CC BY-NC-SA 4.0 </a:t>
            </a:r>
          </a:p>
          <a:p>
            <a:pPr>
              <a:spcBef>
                <a:spcPts val="0"/>
              </a:spcBef>
            </a:pPr>
            <a:r>
              <a:rPr lang="en-GB" dirty="0">
                <a:latin typeface="Ubuntu Light" panose="020B0304030602030204" pitchFamily="34" charset="0"/>
              </a:rPr>
              <a:t>by Scrum Facilitators</a:t>
            </a:r>
          </a:p>
        </p:txBody>
      </p:sp>
    </p:spTree>
    <p:extLst>
      <p:ext uri="{BB962C8B-B14F-4D97-AF65-F5344CB8AC3E}">
        <p14:creationId xmlns:p14="http://schemas.microsoft.com/office/powerpoint/2010/main" val="2621295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663786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00868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70134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04643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3172450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07056"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4" name="Text Placeholder 13">
            <a:extLst>
              <a:ext uri="{FF2B5EF4-FFF2-40B4-BE49-F238E27FC236}">
                <a16:creationId xmlns:a16="http://schemas.microsoft.com/office/drawing/2014/main" id="{9AC3D3C1-C86A-20D9-DC35-2F94DDC3DA48}"/>
              </a:ext>
            </a:extLst>
          </p:cNvPr>
          <p:cNvSpPr>
            <a:spLocks noGrp="1"/>
          </p:cNvSpPr>
          <p:nvPr>
            <p:ph type="body" sz="quarter" idx="10"/>
          </p:nvPr>
        </p:nvSpPr>
        <p:spPr/>
        <p:txBody>
          <a:bodyPr/>
          <a:lstStyle/>
          <a:p>
            <a:r>
              <a:rPr lang="en-NL" dirty="0"/>
              <a:t>The Value that the product delivers today</a:t>
            </a:r>
          </a:p>
        </p:txBody>
      </p:sp>
      <p:sp>
        <p:nvSpPr>
          <p:cNvPr id="17" name="Title 16">
            <a:extLst>
              <a:ext uri="{FF2B5EF4-FFF2-40B4-BE49-F238E27FC236}">
                <a16:creationId xmlns:a16="http://schemas.microsoft.com/office/drawing/2014/main" id="{624E59EC-5502-F395-8AF0-2D7E79C842D0}"/>
              </a:ext>
            </a:extLst>
          </p:cNvPr>
          <p:cNvSpPr>
            <a:spLocks noGrp="1"/>
          </p:cNvSpPr>
          <p:nvPr>
            <p:ph type="title"/>
          </p:nvPr>
        </p:nvSpPr>
        <p:spPr/>
        <p:txBody>
          <a:bodyPr/>
          <a:lstStyle/>
          <a:p>
            <a:r>
              <a:rPr lang="en-NL" dirty="0"/>
              <a:t>CURRENT VALUE</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201445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13901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76296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3891315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1715084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3405905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11034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1784530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2837595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4054176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Title 4">
            <a:extLst>
              <a:ext uri="{FF2B5EF4-FFF2-40B4-BE49-F238E27FC236}">
                <a16:creationId xmlns:a16="http://schemas.microsoft.com/office/drawing/2014/main" id="{A7F00CE4-3BD4-E054-ACC7-7CE9F711F8CD}"/>
              </a:ext>
            </a:extLst>
          </p:cNvPr>
          <p:cNvSpPr>
            <a:spLocks noGrp="1"/>
          </p:cNvSpPr>
          <p:nvPr>
            <p:ph type="title"/>
          </p:nvPr>
        </p:nvSpPr>
        <p:spPr/>
        <p:txBody>
          <a:bodyPr/>
          <a:lstStyle/>
          <a:p>
            <a:r>
              <a:rPr lang="en-NL" sz="8000" dirty="0"/>
              <a:t>UNREALIZED VALUE</a:t>
            </a:r>
          </a:p>
        </p:txBody>
      </p:sp>
      <p:sp>
        <p:nvSpPr>
          <p:cNvPr id="7" name="Text Placeholder 6">
            <a:extLst>
              <a:ext uri="{FF2B5EF4-FFF2-40B4-BE49-F238E27FC236}">
                <a16:creationId xmlns:a16="http://schemas.microsoft.com/office/drawing/2014/main" id="{90CF4385-5607-573F-306E-BA19A41C82EE}"/>
              </a:ext>
            </a:extLst>
          </p:cNvPr>
          <p:cNvSpPr>
            <a:spLocks noGrp="1"/>
          </p:cNvSpPr>
          <p:nvPr>
            <p:ph type="body" sz="quarter" idx="10"/>
          </p:nvPr>
        </p:nvSpPr>
        <p:spPr>
          <a:xfrm>
            <a:off x="1123328" y="3275832"/>
            <a:ext cx="5607059" cy="437996"/>
          </a:xfrm>
        </p:spPr>
        <p:txBody>
          <a:bodyPr>
            <a:normAutofit fontScale="92500" lnSpcReduction="10000"/>
          </a:bodyPr>
          <a:lstStyle/>
          <a:p>
            <a:r>
              <a:rPr lang="en-GB" sz="1050" dirty="0">
                <a:solidFill>
                  <a:schemeClr val="bg1">
                    <a:lumMod val="50000"/>
                  </a:schemeClr>
                </a:solidFill>
              </a:rPr>
              <a:t>The potential future value that </a:t>
            </a:r>
            <a:r>
              <a:rPr lang="en-GB" sz="1050" i="1" dirty="0">
                <a:solidFill>
                  <a:schemeClr val="bg1">
                    <a:lumMod val="50000"/>
                  </a:schemeClr>
                </a:solidFill>
              </a:rPr>
              <a:t>could be</a:t>
            </a:r>
            <a:r>
              <a:rPr lang="en-GB" sz="1050" dirty="0">
                <a:solidFill>
                  <a:schemeClr val="bg1">
                    <a:lumMod val="50000"/>
                  </a:schemeClr>
                </a:solidFill>
              </a:rPr>
              <a:t> realized </a:t>
            </a:r>
          </a:p>
          <a:p>
            <a:r>
              <a:rPr lang="en-GB" sz="1050" dirty="0">
                <a:solidFill>
                  <a:schemeClr val="bg1">
                    <a:lumMod val="50000"/>
                  </a:schemeClr>
                </a:solidFill>
              </a:rPr>
              <a:t>if the organization met the needs of all potential customers or users</a:t>
            </a:r>
            <a:endParaRPr lang="en-NL" sz="1050" dirty="0">
              <a:solidFill>
                <a:schemeClr val="bg1">
                  <a:lumMod val="50000"/>
                </a:schemeClr>
              </a:solidFill>
            </a:endParaRPr>
          </a:p>
          <a:p>
            <a:endParaRPr lang="en-NL" dirty="0"/>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4216733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2014537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058767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105805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424176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258738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591912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127863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3633662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860242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ext Placeholder 5">
            <a:extLst>
              <a:ext uri="{FF2B5EF4-FFF2-40B4-BE49-F238E27FC236}">
                <a16:creationId xmlns:a16="http://schemas.microsoft.com/office/drawing/2014/main" id="{920CD3E6-F6C5-FD9F-9B8D-96E88D922DBE}"/>
              </a:ext>
            </a:extLst>
          </p:cNvPr>
          <p:cNvSpPr>
            <a:spLocks noGrp="1"/>
          </p:cNvSpPr>
          <p:nvPr>
            <p:ph type="body" sz="quarter" idx="10"/>
          </p:nvPr>
        </p:nvSpPr>
        <p:spPr/>
        <p:txBody>
          <a:bodyPr/>
          <a:lstStyle/>
          <a:p>
            <a:r>
              <a:rPr lang="en-GB" dirty="0">
                <a:solidFill>
                  <a:schemeClr val="bg1">
                    <a:lumMod val="50000"/>
                  </a:schemeClr>
                </a:solidFill>
              </a:rPr>
              <a:t>The organization’s ability to quickly deliver new capabilities, services, or products</a:t>
            </a:r>
            <a:endParaRPr lang="en-NL" dirty="0">
              <a:solidFill>
                <a:schemeClr val="bg1">
                  <a:lumMod val="50000"/>
                </a:schemeClr>
              </a:solidFill>
            </a:endParaRPr>
          </a:p>
        </p:txBody>
      </p:sp>
      <p:sp>
        <p:nvSpPr>
          <p:cNvPr id="8" name="Title 7">
            <a:extLst>
              <a:ext uri="{FF2B5EF4-FFF2-40B4-BE49-F238E27FC236}">
                <a16:creationId xmlns:a16="http://schemas.microsoft.com/office/drawing/2014/main" id="{FFB45A5B-1900-EB00-DD8C-17338FF28F03}"/>
              </a:ext>
            </a:extLst>
          </p:cNvPr>
          <p:cNvSpPr>
            <a:spLocks noGrp="1"/>
          </p:cNvSpPr>
          <p:nvPr>
            <p:ph type="title"/>
          </p:nvPr>
        </p:nvSpPr>
        <p:spPr/>
        <p:txBody>
          <a:bodyPr/>
          <a:lstStyle/>
          <a:p>
            <a:r>
              <a:rPr lang="en-NL" sz="8000" dirty="0"/>
              <a:t>TIME TO MARKET</a:t>
            </a:r>
          </a:p>
        </p:txBody>
      </p:sp>
    </p:spTree>
    <p:extLst>
      <p:ext uri="{BB962C8B-B14F-4D97-AF65-F5344CB8AC3E}">
        <p14:creationId xmlns:p14="http://schemas.microsoft.com/office/powerpoint/2010/main" val="1241357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1555766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8BA9E-C259-BF45-8381-C89FF6656471}"/>
              </a:ext>
            </a:extLst>
          </p:cNvPr>
          <p:cNvSpPr>
            <a:spLocks noGrp="1"/>
          </p:cNvSpPr>
          <p:nvPr>
            <p:ph type="title"/>
          </p:nvPr>
        </p:nvSpPr>
        <p:spPr/>
        <p:txBody>
          <a:bodyPr/>
          <a:lstStyle/>
          <a:p>
            <a:r>
              <a:rPr lang="en-NL" sz="4800"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3E15-0841-014A-9E5B-901915C831FE}"/>
              </a:ext>
            </a:extLst>
          </p:cNvPr>
          <p:cNvSpPr>
            <a:spLocks noGrp="1"/>
          </p:cNvSpPr>
          <p:nvPr>
            <p:ph type="title"/>
          </p:nvPr>
        </p:nvSpPr>
        <p:spPr/>
        <p:txBody>
          <a:bodyPr/>
          <a:lstStyle/>
          <a:p>
            <a:r>
              <a:rPr lang="en-NL" sz="4800"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9F1-E1CC-7B42-A396-73EB00092B05}"/>
              </a:ext>
            </a:extLst>
          </p:cNvPr>
          <p:cNvSpPr>
            <a:spLocks noGrp="1"/>
          </p:cNvSpPr>
          <p:nvPr>
            <p:ph type="title"/>
          </p:nvPr>
        </p:nvSpPr>
        <p:spPr/>
        <p:txBody>
          <a:bodyPr/>
          <a:lstStyle/>
          <a:p>
            <a:r>
              <a:rPr lang="en-NL" sz="4800" b="0" dirty="0"/>
              <a:t>Learn more about </a:t>
            </a:r>
            <a:br>
              <a:rPr lang="en-NL" sz="4800" dirty="0"/>
            </a:br>
            <a:r>
              <a:rPr lang="en-NL" sz="4800" dirty="0"/>
              <a:t>Evidence Based Management </a:t>
            </a:r>
            <a:r>
              <a:rPr lang="en-NL" sz="4800" b="0" dirty="0"/>
              <a:t>at</a:t>
            </a:r>
            <a:br>
              <a:rPr lang="en-NL" sz="4800" dirty="0"/>
            </a:br>
            <a:r>
              <a:rPr lang="en-NL" sz="4800" b="0" dirty="0"/>
              <a:t>http://scrum.org/EBM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Title 6">
            <a:extLst>
              <a:ext uri="{FF2B5EF4-FFF2-40B4-BE49-F238E27FC236}">
                <a16:creationId xmlns:a16="http://schemas.microsoft.com/office/drawing/2014/main" id="{2266948D-1885-1EB2-CD15-CF55BD4C9C74}"/>
              </a:ext>
            </a:extLst>
          </p:cNvPr>
          <p:cNvSpPr>
            <a:spLocks noGrp="1"/>
          </p:cNvSpPr>
          <p:nvPr>
            <p:ph type="title"/>
          </p:nvPr>
        </p:nvSpPr>
        <p:spPr/>
        <p:txBody>
          <a:bodyPr/>
          <a:lstStyle/>
          <a:p>
            <a:r>
              <a:rPr lang="en-NL" sz="6600" dirty="0"/>
              <a:t>ABILITY TO INNOVATE</a:t>
            </a:r>
          </a:p>
        </p:txBody>
      </p:sp>
      <p:sp>
        <p:nvSpPr>
          <p:cNvPr id="9" name="Text Placeholder 8">
            <a:extLst>
              <a:ext uri="{FF2B5EF4-FFF2-40B4-BE49-F238E27FC236}">
                <a16:creationId xmlns:a16="http://schemas.microsoft.com/office/drawing/2014/main" id="{44E3A1FF-B318-FE8D-587F-86168AB31013}"/>
              </a:ext>
            </a:extLst>
          </p:cNvPr>
          <p:cNvSpPr>
            <a:spLocks noGrp="1"/>
          </p:cNvSpPr>
          <p:nvPr>
            <p:ph type="body" sz="quarter" idx="10"/>
          </p:nvPr>
        </p:nvSpPr>
        <p:spPr/>
        <p:txBody>
          <a:bodyPr>
            <a:normAutofit/>
          </a:bodyPr>
          <a:lstStyle/>
          <a:p>
            <a:r>
              <a:rPr lang="en-GB" dirty="0">
                <a:solidFill>
                  <a:schemeClr val="bg1">
                    <a:lumMod val="50000"/>
                  </a:schemeClr>
                </a:solidFill>
              </a:rPr>
              <a:t>The effectiveness of an organization to deliver new capabilities </a:t>
            </a:r>
          </a:p>
          <a:p>
            <a:r>
              <a:rPr lang="en-GB" dirty="0">
                <a:solidFill>
                  <a:schemeClr val="bg1">
                    <a:lumMod val="50000"/>
                  </a:schemeClr>
                </a:solidFill>
              </a:rPr>
              <a:t>that might better meet customer needs</a:t>
            </a:r>
            <a:endParaRPr lang="en-NL" dirty="0">
              <a:solidFill>
                <a:schemeClr val="bg1">
                  <a:lumMod val="50000"/>
                </a:schemeClr>
              </a:solidFill>
            </a:endParaRPr>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SF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PPT Theme cardset" id="{2553B426-6530-C944-A7AC-7AC6A502FE6B}" vid="{906091C1-E6CA-824A-A15F-A423A20AF2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PPT Theme cardset</Template>
  <TotalTime>32</TotalTime>
  <Words>761</Words>
  <Application>Microsoft Macintosh PowerPoint</Application>
  <PresentationFormat>Custom</PresentationFormat>
  <Paragraphs>98</Paragraphs>
  <Slides>78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Marvel</vt:lpstr>
      <vt:lpstr>Calibri</vt:lpstr>
      <vt:lpstr>Arial</vt:lpstr>
      <vt:lpstr>Ubuntu Light</vt:lpstr>
      <vt:lpstr>Ubuntu</vt:lpstr>
      <vt:lpstr>Calibri Light</vt:lpstr>
      <vt:lpstr>SF PPT Theme cardset</vt:lpstr>
      <vt:lpstr>PowerPoint Presentation</vt:lpstr>
      <vt:lpstr>FACILITATE THE GAME</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Customer Satisfaction</vt:lpstr>
      <vt:lpstr>Customer Satisfaction</vt:lpstr>
      <vt:lpstr>Defect Trends</vt:lpstr>
      <vt:lpstr>Defect Trends</vt:lpstr>
      <vt:lpstr>Product  Cost Ratio</vt:lpstr>
      <vt:lpstr>Product  Cost Ratio</vt:lpstr>
      <vt:lpstr>Change  Failure Rate</vt:lpstr>
      <vt:lpstr>Change  Failure Rate</vt:lpstr>
      <vt:lpstr>Installed  Version Index</vt:lpstr>
      <vt:lpstr>Installed  Version Index</vt:lpstr>
      <vt:lpstr>Desired Customer Experience or satisfaction</vt:lpstr>
      <vt:lpstr>Desired Customer Experience or satisfaction</vt:lpstr>
      <vt:lpstr>Time to remove Impediment</vt:lpstr>
      <vt:lpstr>Time to remove Impediment</vt:lpstr>
      <vt:lpstr>Build &amp; Integration Frequency</vt:lpstr>
      <vt:lpstr>Build &amp; Integration Frequency</vt:lpstr>
      <vt:lpstr>Time to Pivot</vt:lpstr>
      <vt:lpstr>Time to Pivot</vt:lpstr>
      <vt:lpstr>Production Incident Count</vt:lpstr>
      <vt:lpstr>Production Incident Count</vt:lpstr>
      <vt:lpstr>Release  Stabilization  Period</vt:lpstr>
      <vt:lpstr>Release  Stabilization  Period</vt:lpstr>
      <vt:lpstr> Lead Time  for Changes</vt:lpstr>
      <vt:lpstr> Lead Time  for Changes</vt:lpstr>
      <vt:lpstr>Market Share</vt:lpstr>
      <vt:lpstr>Market Share</vt:lpstr>
      <vt:lpstr>Customer  Cycle Time</vt:lpstr>
      <vt:lpstr>Customer  Cycle Time</vt:lpstr>
      <vt:lpstr>Time-to-Learn</vt:lpstr>
      <vt:lpstr>Time-to-Learn</vt:lpstr>
      <vt:lpstr>Employee Satisfaction</vt:lpstr>
      <vt:lpstr>Employee Satisfaction</vt:lpstr>
      <vt:lpstr>Customer  Usage Index</vt:lpstr>
      <vt:lpstr>Customer  Usage Index</vt:lpstr>
      <vt:lpstr>Revenue  per Employee</vt:lpstr>
      <vt:lpstr>Revenue  per Employee</vt:lpstr>
      <vt:lpstr>Release  Frequency</vt:lpstr>
      <vt:lpstr>Release  Frequency</vt:lpstr>
      <vt:lpstr>Mean Time  to Repair</vt:lpstr>
      <vt:lpstr>Mean Time  to Repair</vt:lpstr>
      <vt:lpstr>Lead Time</vt:lpstr>
      <vt:lpstr>Lead Time</vt:lpstr>
      <vt:lpstr>Innovation Rate</vt:lpstr>
      <vt:lpstr>Innovation Rate</vt:lpstr>
      <vt:lpstr>On-Product Index</vt:lpstr>
      <vt:lpstr>On-Product Index</vt:lpstr>
      <vt:lpstr> Deployment Frequency</vt:lpstr>
      <vt:lpstr> Deployment Frequency</vt:lpstr>
      <vt:lpstr>Technical Debt</vt:lpstr>
      <vt:lpstr>Technical Debt</vt:lpstr>
      <vt:lpstr>Time to  Restore Service</vt:lpstr>
      <vt:lpstr>Time to  Restore Service</vt:lpstr>
      <vt:lpstr>Active (Product) Code Branches</vt:lpstr>
      <vt:lpstr>Active (Product) Code Branches</vt:lpstr>
      <vt:lpstr>Time Spent Merging Code Between Branches</vt:lpstr>
      <vt:lpstr>Time Spent Merging Code Between Branches</vt:lpstr>
      <vt:lpstr>Time Spent  Context-Switching</vt:lpstr>
      <vt:lpstr>Time Spent  Context-Switching</vt:lpstr>
      <vt:lpstr>Customer or User Satisfaction Gap</vt:lpstr>
      <vt:lpstr>Customer or User Satisfaction Gap</vt:lpstr>
      <vt:lpstr>Don’t measure Output. Measure Outcomes</vt:lpstr>
      <vt:lpstr>PowerPoint Presentation</vt:lpstr>
      <vt:lpstr>It’s not about the Metrics, but about the Conversation</vt:lpstr>
      <vt:lpstr>PowerPoint Presentation</vt:lpstr>
      <vt:lpstr>Learn more about  Evidence Based Management at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Sjoerd Kranendonk</dc:creator>
  <cp:lastModifiedBy>Sjoerd Kranendonk</cp:lastModifiedBy>
  <cp:revision>9</cp:revision>
  <dcterms:created xsi:type="dcterms:W3CDTF">2022-02-10T22:21:59Z</dcterms:created>
  <dcterms:modified xsi:type="dcterms:W3CDTF">2022-05-20T21:00:58Z</dcterms:modified>
</cp:coreProperties>
</file>